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891" r:id="rId4"/>
    <p:sldId id="892" r:id="rId5"/>
    <p:sldId id="862" r:id="rId7"/>
    <p:sldId id="926" r:id="rId8"/>
    <p:sldId id="945" r:id="rId9"/>
    <p:sldId id="946" r:id="rId10"/>
    <p:sldId id="929" r:id="rId11"/>
    <p:sldId id="932" r:id="rId12"/>
    <p:sldId id="947" r:id="rId13"/>
    <p:sldId id="928" r:id="rId14"/>
    <p:sldId id="927" r:id="rId15"/>
    <p:sldId id="934" r:id="rId16"/>
    <p:sldId id="948" r:id="rId17"/>
    <p:sldId id="964" r:id="rId18"/>
    <p:sldId id="965" r:id="rId19"/>
    <p:sldId id="864" r:id="rId20"/>
    <p:sldId id="479" r:id="rId21"/>
    <p:sldId id="452" r:id="rId22"/>
    <p:sldId id="480" r:id="rId23"/>
    <p:sldId id="921" r:id="rId24"/>
    <p:sldId id="922" r:id="rId25"/>
    <p:sldId id="755" r:id="rId26"/>
    <p:sldId id="756" r:id="rId27"/>
    <p:sldId id="923" r:id="rId28"/>
    <p:sldId id="92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静态加载一旦添加就不能在运行时删除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按HOME键返回桌面时</a:t>
            </a:r>
            <a:endParaRPr lang="zh-CN" altLang="en-US"/>
          </a:p>
          <a:p>
            <a:r>
              <a:rPr lang="zh-CN" altLang="en-US"/>
              <a:t>按菜单键回到系统后台，并选择了其他应用时</a:t>
            </a:r>
            <a:endParaRPr lang="zh-CN" altLang="en-US"/>
          </a:p>
          <a:p>
            <a:r>
              <a:rPr lang="zh-CN" altLang="en-US"/>
              <a:t>按电源键时</a:t>
            </a:r>
            <a:endParaRPr lang="zh-CN" altLang="en-US"/>
          </a:p>
          <a:p>
            <a:r>
              <a:rPr lang="zh-CN" altLang="en-US"/>
              <a:t>屏幕方向切换时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16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75260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fragment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你应该知道的一切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图片 2" descr="fragment_cl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60525"/>
            <a:ext cx="10058400" cy="353631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图片 3" descr="fragmentlifecyc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0" y="476250"/>
            <a:ext cx="4318000" cy="732472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6390" y="0"/>
            <a:ext cx="6582410" cy="6590665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rg_sq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28270"/>
            <a:ext cx="10058400" cy="7114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{0943778C-CBD5-054D-A3A6-28DED1F80387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323975"/>
            <a:ext cx="8798560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项目研发经验，担任创业公司技术总监，公司曾获得腾讯战略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itle 6"/>
          <p:cNvSpPr txBox="1"/>
          <p:nvPr>
            <p:custDataLst>
              <p:tags r:id="rId1"/>
            </p:custDataLst>
          </p:nvPr>
        </p:nvSpPr>
        <p:spPr>
          <a:xfrm>
            <a:off x="786765" y="709295"/>
            <a:ext cx="9568180" cy="49822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fragment基本使用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fragment使用需要注意的点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2.1 fragment重叠问题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2.2 fragment的onActivityResult分发的问题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fragment应用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3.1 保存大数据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3.2 处理屏幕旋转的问题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framentManager的作用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fragment的事务，真正实现/回退栈原理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 fragment的生命周期 </a:t>
            </a:r>
            <a:endParaRPr lang="zh-CN" altLang="en-US" sz="1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9125" y="2825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Fragment基本使用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9125" y="11664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静态加载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19125" y="1610360"/>
            <a:ext cx="113131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定义Fragment的xml布局文件</a:t>
            </a:r>
            <a:endParaRPr lang="zh-CN" altLang="en-US"/>
          </a:p>
          <a:p>
            <a:r>
              <a:rPr lang="zh-CN" altLang="en-US"/>
              <a:t>自定义Fragment类，继承Fragment类或其子类，同时实现onCreate()方法，在方法中，通过inflater.inflate加载布局文件，接着返回其View</a:t>
            </a:r>
            <a:endParaRPr lang="zh-CN" altLang="en-US"/>
          </a:p>
          <a:p>
            <a:r>
              <a:rPr lang="zh-CN" altLang="en-US"/>
              <a:t>在需要加载Fragment的Activity对应布局文件中&lt;fragment&gt;的name属性设为全限定类名，即包名.fragment</a:t>
            </a:r>
            <a:endParaRPr lang="zh-CN" altLang="en-US"/>
          </a:p>
          <a:p>
            <a:r>
              <a:rPr lang="zh-CN" altLang="en-US"/>
              <a:t>最后在Activity调用setContentView()加载布局文件即可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0415" y="3653155"/>
            <a:ext cx="1023048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&lt;fragment</a:t>
            </a:r>
            <a:endParaRPr lang="zh-CN" altLang="en-US"/>
          </a:p>
          <a:p>
            <a:r>
              <a:rPr lang="zh-CN" altLang="en-US"/>
              <a:t>    android:id="@+id/right_fragment"</a:t>
            </a:r>
            <a:endParaRPr lang="zh-CN" altLang="en-US"/>
          </a:p>
          <a:p>
            <a:r>
              <a:rPr lang="zh-CN" altLang="en-US"/>
              <a:t>    android:name="com.</a:t>
            </a:r>
            <a:r>
              <a:rPr lang="en-US" altLang="zh-CN"/>
              <a:t>xxx</a:t>
            </a:r>
            <a:r>
              <a:rPr lang="zh-CN" altLang="en-US"/>
              <a:t>.</a:t>
            </a:r>
            <a:r>
              <a:rPr lang="en-US" altLang="zh-CN"/>
              <a:t>xxx</a:t>
            </a:r>
            <a:r>
              <a:rPr lang="zh-CN" altLang="en-US"/>
              <a:t>Fragment"</a:t>
            </a:r>
            <a:endParaRPr lang="zh-CN" altLang="en-US"/>
          </a:p>
          <a:p>
            <a:r>
              <a:rPr lang="zh-CN" altLang="en-US"/>
              <a:t>    android:layout_width="0dp"</a:t>
            </a:r>
            <a:endParaRPr lang="zh-CN" altLang="en-US"/>
          </a:p>
          <a:p>
            <a:r>
              <a:rPr lang="zh-CN" altLang="en-US"/>
              <a:t>    android:layout_height="match_parent"</a:t>
            </a:r>
            <a:endParaRPr lang="zh-CN" altLang="en-US"/>
          </a:p>
          <a:p>
            <a:r>
              <a:rPr lang="zh-CN" altLang="en-US"/>
              <a:t>    android:layout_weight="1"</a:t>
            </a:r>
            <a:endParaRPr lang="zh-CN" altLang="en-US"/>
          </a:p>
          <a:p>
            <a:r>
              <a:rPr lang="zh-CN" altLang="en-US"/>
              <a:t>    /&gt;</a:t>
            </a:r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05510" y="4318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动态加载Fragment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5510" y="908685"/>
            <a:ext cx="97212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获得FragmentManager对象，通过getSupportFragmentManager()</a:t>
            </a:r>
            <a:endParaRPr lang="zh-CN" altLang="en-US"/>
          </a:p>
          <a:p>
            <a:r>
              <a:rPr lang="zh-CN" altLang="en-US"/>
              <a:t>获得FragmentTransaction对象，通过fm.beginTransaction()</a:t>
            </a:r>
            <a:endParaRPr lang="zh-CN" altLang="en-US"/>
          </a:p>
          <a:p>
            <a:r>
              <a:rPr lang="zh-CN" altLang="en-US"/>
              <a:t>调用add()方法或者repalce()方法加载Fragment；</a:t>
            </a:r>
            <a:endParaRPr lang="zh-CN" altLang="en-US"/>
          </a:p>
          <a:p>
            <a:r>
              <a:rPr lang="zh-CN" altLang="en-US"/>
              <a:t>最后调用commit()方法提交事务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94665" y="2578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使用注意点与常见异常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4665" y="1035050"/>
            <a:ext cx="110413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Fragment的onCreateView()方法返回Fragment的UI布局，需要注意的是inflate()的第三个参数是false</a:t>
            </a:r>
            <a:endParaRPr lang="zh-CN" altLang="en-US"/>
          </a:p>
          <a:p>
            <a:r>
              <a:rPr lang="en-US" altLang="zh-CN"/>
              <a:t>2. 如果在创建Fragment时要传入参数，必须要通过setArguments(Bundle bundle)方式添加，而不建议通过为Fragment添加带参数的构造函数</a:t>
            </a:r>
            <a:endParaRPr lang="en-US" altLang="zh-CN"/>
          </a:p>
          <a:p>
            <a:r>
              <a:rPr lang="en-US" altLang="zh-CN"/>
              <a:t>3. 可以在Fragment的onAttach()中通过getArguments()获得传进来的参数。如果要获取Activity对象，不建议调用getActivity()，而是在onAttach()中将Context对象强转为Activity对象</a:t>
            </a:r>
            <a:endParaRPr lang="en-US" altLang="zh-CN"/>
          </a:p>
          <a:p>
            <a:r>
              <a:rPr lang="en-US" altLang="zh-CN"/>
              <a:t>4. commit方法一定要在Activity.onSaveInstance()之前调用</a:t>
            </a:r>
            <a:endParaRPr lang="en-US" altLang="zh-CN"/>
          </a:p>
          <a:p>
            <a:r>
              <a:rPr lang="en-US" altLang="zh-CN"/>
              <a:t>5. FragmentManager拥有回退栈（BackStack）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665" y="3342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Fragment常见异常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665" y="3863975"/>
            <a:ext cx="107670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Can not perform this action after onSaveInstanceState</a:t>
            </a:r>
            <a:endParaRPr lang="zh-CN" altLang="en-US"/>
          </a:p>
          <a:p>
            <a:r>
              <a:rPr lang="en-US" altLang="zh-CN"/>
              <a:t>2.fragment</a:t>
            </a:r>
            <a:r>
              <a:rPr lang="zh-CN" altLang="en-US"/>
              <a:t>重叠</a:t>
            </a:r>
            <a:endParaRPr lang="zh-CN" altLang="en-US"/>
          </a:p>
          <a:p>
            <a:r>
              <a:rPr lang="en-US" altLang="zh-CN"/>
              <a:t>3.fragment </a:t>
            </a:r>
            <a:r>
              <a:rPr lang="zh-CN" altLang="en-US"/>
              <a:t>嵌套引起的异常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itle 6"/>
          <p:cNvSpPr txBox="1"/>
          <p:nvPr>
            <p:custDataLst>
              <p:tags r:id="rId1"/>
            </p:custDataLst>
          </p:nvPr>
        </p:nvSpPr>
        <p:spPr>
          <a:xfrm>
            <a:off x="711200" y="1558925"/>
            <a:ext cx="4796790" cy="5594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异常销毁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0580" y="2829560"/>
            <a:ext cx="10530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即不是由于用户主动退出Activity导致其被销毁（比如按BACK键后Activity被主动销毁），而是由于其他非正常情况导致的销毁。</a:t>
            </a:r>
            <a:endParaRPr lang="zh-CN" altLang="en-US" sz="2400"/>
          </a:p>
          <a:p>
            <a:r>
              <a:rPr lang="zh-CN" altLang="en-US" sz="2400"/>
              <a:t>注：Activity的异常销毁会导致Fragment的异常销毁</a:t>
            </a:r>
            <a:endParaRPr lang="zh-CN" altLang="en-US" sz="2400"/>
          </a:p>
        </p:txBody>
      </p:sp>
      <p:sp>
        <p:nvSpPr>
          <p:cNvPr id="49" name="矩形 48"/>
          <p:cNvSpPr/>
          <p:nvPr/>
        </p:nvSpPr>
        <p:spPr>
          <a:xfrm>
            <a:off x="504825" y="2438400"/>
            <a:ext cx="11325225" cy="21621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11200" y="2686050"/>
            <a:ext cx="4191000" cy="10572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1975" y="2291080"/>
            <a:ext cx="11068050" cy="2457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87375" y="1082675"/>
            <a:ext cx="10730230" cy="9747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Activity如何保存大数据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lvl="0" indent="-4572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20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Android屏幕旋转如何处理AsysncTask和ProgressDialog</a:t>
            </a:r>
            <a:endParaRPr lang="zh-CN" altLang="en-US" sz="20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375" y="431800"/>
            <a:ext cx="39706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setRetainInstance</a:t>
            </a:r>
            <a:r>
              <a:rPr lang="zh-CN" altLang="en-US"/>
              <a:t>的应用</a:t>
            </a:r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ragment_cl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56665"/>
            <a:ext cx="10058400" cy="43440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0f00c617-379d-44f1-ae42-abc949cc54c2}"/>
  <p:tag name="KSO_WM_UNIT_TEXTBOXSTYLE_TEMPLATEID" val="3132796"/>
  <p:tag name="KSO_WM_UNIT_TEXTBOXSTYLE_TYPE" val="8"/>
</p:tagLst>
</file>

<file path=ppt/tags/tag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1fdb1dbf-b900-41cb-b515-546b59349adb}"/>
  <p:tag name="KSO_WM_UNIT_TEXTBOXSTYLE_TEMPLATEID" val="3132835"/>
  <p:tag name="KSO_WM_UNIT_TEXTBOXSTYLE_TYPE" val="8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9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e54de4-6412-4244-9c1d-578ec6a7313c}"/>
  <p:tag name="KSO_WM_UNIT_TEXTBOXSTYLE_TEMPLATEID" val="3132601"/>
  <p:tag name="KSO_WM_UNIT_TEXTBOXSTYLE_TYPE" val="8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WPS 演示</Application>
  <PresentationFormat>宽屏</PresentationFormat>
  <Paragraphs>194</Paragraphs>
  <Slides>25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等线</vt:lpstr>
      <vt:lpstr>Wingdings</vt:lpstr>
      <vt:lpstr>Wingdings 3</vt:lpstr>
      <vt:lpstr>Segoe UI</vt:lpstr>
      <vt:lpstr>Arial Unicode MS</vt:lpstr>
      <vt:lpstr>Gill Sans</vt:lpstr>
      <vt:lpstr>Roboto Condensed</vt:lpstr>
      <vt:lpstr>等线 Light</vt:lpstr>
      <vt:lpstr>Yu Gothic UI</vt:lpstr>
      <vt:lpstr>Verdana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395</cp:revision>
  <dcterms:created xsi:type="dcterms:W3CDTF">2020-02-15T08:38:00Z</dcterms:created>
  <dcterms:modified xsi:type="dcterms:W3CDTF">2020-02-19T12:11:01Z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